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88" r:id="rId2"/>
    <p:sldId id="2687" r:id="rId3"/>
    <p:sldId id="2724" r:id="rId4"/>
    <p:sldId id="2729" r:id="rId5"/>
    <p:sldId id="2725" r:id="rId6"/>
    <p:sldId id="2730" r:id="rId7"/>
    <p:sldId id="2726" r:id="rId8"/>
    <p:sldId id="2731" r:id="rId9"/>
    <p:sldId id="2727" r:id="rId10"/>
    <p:sldId id="2732" r:id="rId11"/>
    <p:sldId id="2728" r:id="rId12"/>
  </p:sldIdLst>
  <p:sldSz cx="16640175" cy="93599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48" userDrawn="1">
          <p15:clr>
            <a:srgbClr val="A4A3A4"/>
          </p15:clr>
        </p15:guide>
        <p15:guide id="2" pos="524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sa Metcalfe" initials="LM" lastIdx="0" clrIdx="0">
    <p:extLst>
      <p:ext uri="{19B8F6BF-5375-455C-9EA6-DF929625EA0E}">
        <p15:presenceInfo xmlns:p15="http://schemas.microsoft.com/office/powerpoint/2012/main" userId="cd9d281dcfbf615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00359E"/>
    <a:srgbClr val="FF0000"/>
    <a:srgbClr val="C00000"/>
    <a:srgbClr val="7030A0"/>
    <a:srgbClr val="FF99FF"/>
    <a:srgbClr val="FFFF00"/>
    <a:srgbClr val="BFBFBF"/>
    <a:srgbClr val="6E9AF4"/>
    <a:srgbClr val="54A4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09" autoAdjust="0"/>
    <p:restoredTop sz="94660"/>
  </p:normalViewPr>
  <p:slideViewPr>
    <p:cSldViewPr snapToGrid="0">
      <p:cViewPr varScale="1">
        <p:scale>
          <a:sx n="57" d="100"/>
          <a:sy n="57" d="100"/>
        </p:scale>
        <p:origin x="1195" y="67"/>
      </p:cViewPr>
      <p:guideLst>
        <p:guide orient="horz" pos="2948"/>
        <p:guide pos="5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48013" y="2907636"/>
            <a:ext cx="14144149" cy="200631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6026" y="5303944"/>
            <a:ext cx="11648123" cy="239197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23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4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71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95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19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743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67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91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3912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8160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064127" y="374831"/>
            <a:ext cx="3744039" cy="798624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2009" y="374831"/>
            <a:ext cx="10954782" cy="798624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252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054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4459" y="6014603"/>
            <a:ext cx="14144149" cy="1858980"/>
          </a:xfrm>
        </p:spPr>
        <p:txBody>
          <a:bodyPr anchor="t"/>
          <a:lstStyle>
            <a:lvl1pPr algn="l">
              <a:defRPr sz="5459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4459" y="3967126"/>
            <a:ext cx="14144149" cy="2047477"/>
          </a:xfrm>
        </p:spPr>
        <p:txBody>
          <a:bodyPr anchor="b"/>
          <a:lstStyle>
            <a:lvl1pPr marL="0" indent="0">
              <a:buNone/>
              <a:defRPr sz="2730">
                <a:solidFill>
                  <a:schemeClr val="tx1">
                    <a:tint val="75000"/>
                  </a:schemeClr>
                </a:solidFill>
              </a:defRPr>
            </a:lvl1pPr>
            <a:lvl2pPr marL="623987" indent="0">
              <a:buNone/>
              <a:defRPr sz="2457">
                <a:solidFill>
                  <a:schemeClr val="tx1">
                    <a:tint val="75000"/>
                  </a:schemeClr>
                </a:solidFill>
              </a:defRPr>
            </a:lvl2pPr>
            <a:lvl3pPr marL="1247973" indent="0">
              <a:buNone/>
              <a:defRPr sz="2184">
                <a:solidFill>
                  <a:schemeClr val="tx1">
                    <a:tint val="75000"/>
                  </a:schemeClr>
                </a:solidFill>
              </a:defRPr>
            </a:lvl3pPr>
            <a:lvl4pPr marL="1871960" indent="0">
              <a:buNone/>
              <a:defRPr sz="1911">
                <a:solidFill>
                  <a:schemeClr val="tx1">
                    <a:tint val="75000"/>
                  </a:schemeClr>
                </a:solidFill>
              </a:defRPr>
            </a:lvl4pPr>
            <a:lvl5pPr marL="2495946" indent="0">
              <a:buNone/>
              <a:defRPr sz="1911">
                <a:solidFill>
                  <a:schemeClr val="tx1">
                    <a:tint val="75000"/>
                  </a:schemeClr>
                </a:solidFill>
              </a:defRPr>
            </a:lvl5pPr>
            <a:lvl6pPr marL="3119933" indent="0">
              <a:buNone/>
              <a:defRPr sz="1911">
                <a:solidFill>
                  <a:schemeClr val="tx1">
                    <a:tint val="75000"/>
                  </a:schemeClr>
                </a:solidFill>
              </a:defRPr>
            </a:lvl6pPr>
            <a:lvl7pPr marL="3743919" indent="0">
              <a:buNone/>
              <a:defRPr sz="1911">
                <a:solidFill>
                  <a:schemeClr val="tx1">
                    <a:tint val="75000"/>
                  </a:schemeClr>
                </a:solidFill>
              </a:defRPr>
            </a:lvl7pPr>
            <a:lvl8pPr marL="4367906" indent="0">
              <a:buNone/>
              <a:defRPr sz="1911">
                <a:solidFill>
                  <a:schemeClr val="tx1">
                    <a:tint val="75000"/>
                  </a:schemeClr>
                </a:solidFill>
              </a:defRPr>
            </a:lvl8pPr>
            <a:lvl9pPr marL="4991892" indent="0">
              <a:buNone/>
              <a:defRPr sz="19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307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2009" y="2183978"/>
            <a:ext cx="7349411" cy="6177101"/>
          </a:xfrm>
        </p:spPr>
        <p:txBody>
          <a:bodyPr/>
          <a:lstStyle>
            <a:lvl1pPr>
              <a:defRPr sz="3821"/>
            </a:lvl1pPr>
            <a:lvl2pPr>
              <a:defRPr sz="3276"/>
            </a:lvl2pPr>
            <a:lvl3pPr>
              <a:defRPr sz="2730"/>
            </a:lvl3pPr>
            <a:lvl4pPr>
              <a:defRPr sz="2457"/>
            </a:lvl4pPr>
            <a:lvl5pPr>
              <a:defRPr sz="2457"/>
            </a:lvl5pPr>
            <a:lvl6pPr>
              <a:defRPr sz="2457"/>
            </a:lvl6pPr>
            <a:lvl7pPr>
              <a:defRPr sz="2457"/>
            </a:lvl7pPr>
            <a:lvl8pPr>
              <a:defRPr sz="2457"/>
            </a:lvl8pPr>
            <a:lvl9pPr>
              <a:defRPr sz="245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8755" y="2183978"/>
            <a:ext cx="7349411" cy="6177101"/>
          </a:xfrm>
        </p:spPr>
        <p:txBody>
          <a:bodyPr/>
          <a:lstStyle>
            <a:lvl1pPr>
              <a:defRPr sz="3821"/>
            </a:lvl1pPr>
            <a:lvl2pPr>
              <a:defRPr sz="3276"/>
            </a:lvl2pPr>
            <a:lvl3pPr>
              <a:defRPr sz="2730"/>
            </a:lvl3pPr>
            <a:lvl4pPr>
              <a:defRPr sz="2457"/>
            </a:lvl4pPr>
            <a:lvl5pPr>
              <a:defRPr sz="2457"/>
            </a:lvl5pPr>
            <a:lvl6pPr>
              <a:defRPr sz="2457"/>
            </a:lvl6pPr>
            <a:lvl7pPr>
              <a:defRPr sz="2457"/>
            </a:lvl7pPr>
            <a:lvl8pPr>
              <a:defRPr sz="2457"/>
            </a:lvl8pPr>
            <a:lvl9pPr>
              <a:defRPr sz="245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528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2009" y="2095145"/>
            <a:ext cx="7352300" cy="873157"/>
          </a:xfrm>
        </p:spPr>
        <p:txBody>
          <a:bodyPr anchor="b"/>
          <a:lstStyle>
            <a:lvl1pPr marL="0" indent="0">
              <a:buNone/>
              <a:defRPr sz="3276" b="1"/>
            </a:lvl1pPr>
            <a:lvl2pPr marL="623987" indent="0">
              <a:buNone/>
              <a:defRPr sz="2730" b="1"/>
            </a:lvl2pPr>
            <a:lvl3pPr marL="1247973" indent="0">
              <a:buNone/>
              <a:defRPr sz="2457" b="1"/>
            </a:lvl3pPr>
            <a:lvl4pPr marL="1871960" indent="0">
              <a:buNone/>
              <a:defRPr sz="2184" b="1"/>
            </a:lvl4pPr>
            <a:lvl5pPr marL="2495946" indent="0">
              <a:buNone/>
              <a:defRPr sz="2184" b="1"/>
            </a:lvl5pPr>
            <a:lvl6pPr marL="3119933" indent="0">
              <a:buNone/>
              <a:defRPr sz="2184" b="1"/>
            </a:lvl6pPr>
            <a:lvl7pPr marL="3743919" indent="0">
              <a:buNone/>
              <a:defRPr sz="2184" b="1"/>
            </a:lvl7pPr>
            <a:lvl8pPr marL="4367906" indent="0">
              <a:buNone/>
              <a:defRPr sz="2184" b="1"/>
            </a:lvl8pPr>
            <a:lvl9pPr marL="4991892" indent="0">
              <a:buNone/>
              <a:defRPr sz="218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2009" y="2968302"/>
            <a:ext cx="7352300" cy="5392776"/>
          </a:xfrm>
        </p:spPr>
        <p:txBody>
          <a:bodyPr/>
          <a:lstStyle>
            <a:lvl1pPr>
              <a:defRPr sz="3276"/>
            </a:lvl1pPr>
            <a:lvl2pPr>
              <a:defRPr sz="2730"/>
            </a:lvl2pPr>
            <a:lvl3pPr>
              <a:defRPr sz="2457"/>
            </a:lvl3pPr>
            <a:lvl4pPr>
              <a:defRPr sz="2184"/>
            </a:lvl4pPr>
            <a:lvl5pPr>
              <a:defRPr sz="2184"/>
            </a:lvl5pPr>
            <a:lvl6pPr>
              <a:defRPr sz="2184"/>
            </a:lvl6pPr>
            <a:lvl7pPr>
              <a:defRPr sz="2184"/>
            </a:lvl7pPr>
            <a:lvl8pPr>
              <a:defRPr sz="2184"/>
            </a:lvl8pPr>
            <a:lvl9pPr>
              <a:defRPr sz="218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452979" y="2095145"/>
            <a:ext cx="7355188" cy="873157"/>
          </a:xfrm>
        </p:spPr>
        <p:txBody>
          <a:bodyPr anchor="b"/>
          <a:lstStyle>
            <a:lvl1pPr marL="0" indent="0">
              <a:buNone/>
              <a:defRPr sz="3276" b="1"/>
            </a:lvl1pPr>
            <a:lvl2pPr marL="623987" indent="0">
              <a:buNone/>
              <a:defRPr sz="2730" b="1"/>
            </a:lvl2pPr>
            <a:lvl3pPr marL="1247973" indent="0">
              <a:buNone/>
              <a:defRPr sz="2457" b="1"/>
            </a:lvl3pPr>
            <a:lvl4pPr marL="1871960" indent="0">
              <a:buNone/>
              <a:defRPr sz="2184" b="1"/>
            </a:lvl4pPr>
            <a:lvl5pPr marL="2495946" indent="0">
              <a:buNone/>
              <a:defRPr sz="2184" b="1"/>
            </a:lvl5pPr>
            <a:lvl6pPr marL="3119933" indent="0">
              <a:buNone/>
              <a:defRPr sz="2184" b="1"/>
            </a:lvl6pPr>
            <a:lvl7pPr marL="3743919" indent="0">
              <a:buNone/>
              <a:defRPr sz="2184" b="1"/>
            </a:lvl7pPr>
            <a:lvl8pPr marL="4367906" indent="0">
              <a:buNone/>
              <a:defRPr sz="2184" b="1"/>
            </a:lvl8pPr>
            <a:lvl9pPr marL="4991892" indent="0">
              <a:buNone/>
              <a:defRPr sz="218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452979" y="2968302"/>
            <a:ext cx="7355188" cy="5392776"/>
          </a:xfrm>
        </p:spPr>
        <p:txBody>
          <a:bodyPr/>
          <a:lstStyle>
            <a:lvl1pPr>
              <a:defRPr sz="3276"/>
            </a:lvl1pPr>
            <a:lvl2pPr>
              <a:defRPr sz="2730"/>
            </a:lvl2pPr>
            <a:lvl3pPr>
              <a:defRPr sz="2457"/>
            </a:lvl3pPr>
            <a:lvl4pPr>
              <a:defRPr sz="2184"/>
            </a:lvl4pPr>
            <a:lvl5pPr>
              <a:defRPr sz="2184"/>
            </a:lvl5pPr>
            <a:lvl6pPr>
              <a:defRPr sz="2184"/>
            </a:lvl6pPr>
            <a:lvl7pPr>
              <a:defRPr sz="2184"/>
            </a:lvl7pPr>
            <a:lvl8pPr>
              <a:defRPr sz="2184"/>
            </a:lvl8pPr>
            <a:lvl9pPr>
              <a:defRPr sz="218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68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261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470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010" y="372663"/>
            <a:ext cx="5474503" cy="1585983"/>
          </a:xfrm>
        </p:spPr>
        <p:txBody>
          <a:bodyPr anchor="b"/>
          <a:lstStyle>
            <a:lvl1pPr algn="l">
              <a:defRPr sz="273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5846" y="372664"/>
            <a:ext cx="9302320" cy="7988415"/>
          </a:xfrm>
        </p:spPr>
        <p:txBody>
          <a:bodyPr/>
          <a:lstStyle>
            <a:lvl1pPr>
              <a:defRPr sz="4367"/>
            </a:lvl1pPr>
            <a:lvl2pPr>
              <a:defRPr sz="3821"/>
            </a:lvl2pPr>
            <a:lvl3pPr>
              <a:defRPr sz="3276"/>
            </a:lvl3pPr>
            <a:lvl4pPr>
              <a:defRPr sz="2730"/>
            </a:lvl4pPr>
            <a:lvl5pPr>
              <a:defRPr sz="2730"/>
            </a:lvl5pPr>
            <a:lvl6pPr>
              <a:defRPr sz="2730"/>
            </a:lvl6pPr>
            <a:lvl7pPr>
              <a:defRPr sz="2730"/>
            </a:lvl7pPr>
            <a:lvl8pPr>
              <a:defRPr sz="2730"/>
            </a:lvl8pPr>
            <a:lvl9pPr>
              <a:defRPr sz="273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2010" y="1958647"/>
            <a:ext cx="5474503" cy="6402432"/>
          </a:xfrm>
        </p:spPr>
        <p:txBody>
          <a:bodyPr/>
          <a:lstStyle>
            <a:lvl1pPr marL="0" indent="0">
              <a:buNone/>
              <a:defRPr sz="1911"/>
            </a:lvl1pPr>
            <a:lvl2pPr marL="623987" indent="0">
              <a:buNone/>
              <a:defRPr sz="1638"/>
            </a:lvl2pPr>
            <a:lvl3pPr marL="1247973" indent="0">
              <a:buNone/>
              <a:defRPr sz="1365"/>
            </a:lvl3pPr>
            <a:lvl4pPr marL="1871960" indent="0">
              <a:buNone/>
              <a:defRPr sz="1228"/>
            </a:lvl4pPr>
            <a:lvl5pPr marL="2495946" indent="0">
              <a:buNone/>
              <a:defRPr sz="1228"/>
            </a:lvl5pPr>
            <a:lvl6pPr marL="3119933" indent="0">
              <a:buNone/>
              <a:defRPr sz="1228"/>
            </a:lvl6pPr>
            <a:lvl7pPr marL="3743919" indent="0">
              <a:buNone/>
              <a:defRPr sz="1228"/>
            </a:lvl7pPr>
            <a:lvl8pPr marL="4367906" indent="0">
              <a:buNone/>
              <a:defRPr sz="1228"/>
            </a:lvl8pPr>
            <a:lvl9pPr marL="4991892" indent="0">
              <a:buNone/>
              <a:defRPr sz="122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192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1591" y="6551930"/>
            <a:ext cx="9984105" cy="773492"/>
          </a:xfrm>
        </p:spPr>
        <p:txBody>
          <a:bodyPr anchor="b"/>
          <a:lstStyle>
            <a:lvl1pPr algn="l">
              <a:defRPr sz="273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61591" y="836324"/>
            <a:ext cx="9984105" cy="5615940"/>
          </a:xfrm>
        </p:spPr>
        <p:txBody>
          <a:bodyPr/>
          <a:lstStyle>
            <a:lvl1pPr marL="0" indent="0">
              <a:buNone/>
              <a:defRPr sz="4367"/>
            </a:lvl1pPr>
            <a:lvl2pPr marL="623987" indent="0">
              <a:buNone/>
              <a:defRPr sz="3821"/>
            </a:lvl2pPr>
            <a:lvl3pPr marL="1247973" indent="0">
              <a:buNone/>
              <a:defRPr sz="3276"/>
            </a:lvl3pPr>
            <a:lvl4pPr marL="1871960" indent="0">
              <a:buNone/>
              <a:defRPr sz="2730"/>
            </a:lvl4pPr>
            <a:lvl5pPr marL="2495946" indent="0">
              <a:buNone/>
              <a:defRPr sz="2730"/>
            </a:lvl5pPr>
            <a:lvl6pPr marL="3119933" indent="0">
              <a:buNone/>
              <a:defRPr sz="2730"/>
            </a:lvl6pPr>
            <a:lvl7pPr marL="3743919" indent="0">
              <a:buNone/>
              <a:defRPr sz="2730"/>
            </a:lvl7pPr>
            <a:lvl8pPr marL="4367906" indent="0">
              <a:buNone/>
              <a:defRPr sz="2730"/>
            </a:lvl8pPr>
            <a:lvl9pPr marL="4991892" indent="0">
              <a:buNone/>
              <a:defRPr sz="273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61591" y="7325422"/>
            <a:ext cx="9984105" cy="1098488"/>
          </a:xfrm>
        </p:spPr>
        <p:txBody>
          <a:bodyPr/>
          <a:lstStyle>
            <a:lvl1pPr marL="0" indent="0">
              <a:buNone/>
              <a:defRPr sz="1911"/>
            </a:lvl1pPr>
            <a:lvl2pPr marL="623987" indent="0">
              <a:buNone/>
              <a:defRPr sz="1638"/>
            </a:lvl2pPr>
            <a:lvl3pPr marL="1247973" indent="0">
              <a:buNone/>
              <a:defRPr sz="1365"/>
            </a:lvl3pPr>
            <a:lvl4pPr marL="1871960" indent="0">
              <a:buNone/>
              <a:defRPr sz="1228"/>
            </a:lvl4pPr>
            <a:lvl5pPr marL="2495946" indent="0">
              <a:buNone/>
              <a:defRPr sz="1228"/>
            </a:lvl5pPr>
            <a:lvl6pPr marL="3119933" indent="0">
              <a:buNone/>
              <a:defRPr sz="1228"/>
            </a:lvl6pPr>
            <a:lvl7pPr marL="3743919" indent="0">
              <a:buNone/>
              <a:defRPr sz="1228"/>
            </a:lvl7pPr>
            <a:lvl8pPr marL="4367906" indent="0">
              <a:buNone/>
              <a:defRPr sz="1228"/>
            </a:lvl8pPr>
            <a:lvl9pPr marL="4991892" indent="0">
              <a:buNone/>
              <a:defRPr sz="122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418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2009" y="374830"/>
            <a:ext cx="14976158" cy="15599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2009" y="2183978"/>
            <a:ext cx="14976158" cy="61771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2009" y="8675241"/>
            <a:ext cx="3882708" cy="4983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BBEE0-23A1-41FC-8058-9830608F763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85393" y="8675241"/>
            <a:ext cx="5269389" cy="4983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925459" y="8675241"/>
            <a:ext cx="3882708" cy="4983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A35F4-BB08-40C2-894B-243C9928E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796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1247973" rtl="0" eaLnBrk="1" latinLnBrk="0" hangingPunct="1">
        <a:spcBef>
          <a:spcPct val="0"/>
        </a:spcBef>
        <a:buNone/>
        <a:defRPr sz="60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7990" indent="-467990" algn="l" defTabSz="1247973" rtl="0" eaLnBrk="1" latinLnBrk="0" hangingPunct="1">
        <a:spcBef>
          <a:spcPct val="20000"/>
        </a:spcBef>
        <a:buFont typeface="Arial" panose="020B0604020202020204" pitchFamily="34" charset="0"/>
        <a:buChar char="•"/>
        <a:defRPr sz="4367" kern="1200">
          <a:solidFill>
            <a:schemeClr val="tx1"/>
          </a:solidFill>
          <a:latin typeface="+mn-lt"/>
          <a:ea typeface="+mn-ea"/>
          <a:cs typeface="+mn-cs"/>
        </a:defRPr>
      </a:lvl1pPr>
      <a:lvl2pPr marL="1013978" indent="-389992" algn="l" defTabSz="1247973" rtl="0" eaLnBrk="1" latinLnBrk="0" hangingPunct="1">
        <a:spcBef>
          <a:spcPct val="20000"/>
        </a:spcBef>
        <a:buFont typeface="Arial" panose="020B0604020202020204" pitchFamily="34" charset="0"/>
        <a:buChar char="–"/>
        <a:defRPr sz="3821" kern="1200">
          <a:solidFill>
            <a:schemeClr val="tx1"/>
          </a:solidFill>
          <a:latin typeface="+mn-lt"/>
          <a:ea typeface="+mn-ea"/>
          <a:cs typeface="+mn-cs"/>
        </a:defRPr>
      </a:lvl2pPr>
      <a:lvl3pPr marL="1559966" indent="-311993" algn="l" defTabSz="1247973" rtl="0" eaLnBrk="1" latinLnBrk="0" hangingPunct="1">
        <a:spcBef>
          <a:spcPct val="20000"/>
        </a:spcBef>
        <a:buFont typeface="Arial" panose="020B0604020202020204" pitchFamily="34" charset="0"/>
        <a:buChar char="•"/>
        <a:defRPr sz="3276" kern="1200">
          <a:solidFill>
            <a:schemeClr val="tx1"/>
          </a:solidFill>
          <a:latin typeface="+mn-lt"/>
          <a:ea typeface="+mn-ea"/>
          <a:cs typeface="+mn-cs"/>
        </a:defRPr>
      </a:lvl3pPr>
      <a:lvl4pPr marL="2183953" indent="-311993" algn="l" defTabSz="12479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730" kern="1200">
          <a:solidFill>
            <a:schemeClr val="tx1"/>
          </a:solidFill>
          <a:latin typeface="+mn-lt"/>
          <a:ea typeface="+mn-ea"/>
          <a:cs typeface="+mn-cs"/>
        </a:defRPr>
      </a:lvl4pPr>
      <a:lvl5pPr marL="2807940" indent="-311993" algn="l" defTabSz="1247973" rtl="0" eaLnBrk="1" latinLnBrk="0" hangingPunct="1">
        <a:spcBef>
          <a:spcPct val="20000"/>
        </a:spcBef>
        <a:buFont typeface="Arial" panose="020B0604020202020204" pitchFamily="34" charset="0"/>
        <a:buChar char="»"/>
        <a:defRPr sz="2730" kern="1200">
          <a:solidFill>
            <a:schemeClr val="tx1"/>
          </a:solidFill>
          <a:latin typeface="+mn-lt"/>
          <a:ea typeface="+mn-ea"/>
          <a:cs typeface="+mn-cs"/>
        </a:defRPr>
      </a:lvl5pPr>
      <a:lvl6pPr marL="3431926" indent="-311993" algn="l" defTabSz="12479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730" kern="1200">
          <a:solidFill>
            <a:schemeClr val="tx1"/>
          </a:solidFill>
          <a:latin typeface="+mn-lt"/>
          <a:ea typeface="+mn-ea"/>
          <a:cs typeface="+mn-cs"/>
        </a:defRPr>
      </a:lvl6pPr>
      <a:lvl7pPr marL="4055913" indent="-311993" algn="l" defTabSz="12479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730" kern="1200">
          <a:solidFill>
            <a:schemeClr val="tx1"/>
          </a:solidFill>
          <a:latin typeface="+mn-lt"/>
          <a:ea typeface="+mn-ea"/>
          <a:cs typeface="+mn-cs"/>
        </a:defRPr>
      </a:lvl7pPr>
      <a:lvl8pPr marL="4679899" indent="-311993" algn="l" defTabSz="12479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730" kern="1200">
          <a:solidFill>
            <a:schemeClr val="tx1"/>
          </a:solidFill>
          <a:latin typeface="+mn-lt"/>
          <a:ea typeface="+mn-ea"/>
          <a:cs typeface="+mn-cs"/>
        </a:defRPr>
      </a:lvl8pPr>
      <a:lvl9pPr marL="5303886" indent="-311993" algn="l" defTabSz="12479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7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1pPr>
      <a:lvl2pPr marL="623987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2pPr>
      <a:lvl3pPr marL="1247973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3pPr>
      <a:lvl4pPr marL="1871960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4pPr>
      <a:lvl5pPr marL="2495946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5pPr>
      <a:lvl6pPr marL="3119933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6pPr>
      <a:lvl7pPr marL="3743919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7pPr>
      <a:lvl8pPr marL="4367906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8pPr>
      <a:lvl9pPr marL="4991892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38B421A-038F-4BD4-9439-52DB72C52585}"/>
              </a:ext>
            </a:extLst>
          </p:cNvPr>
          <p:cNvSpPr txBox="1"/>
          <p:nvPr/>
        </p:nvSpPr>
        <p:spPr>
          <a:xfrm>
            <a:off x="4461978" y="3448123"/>
            <a:ext cx="76274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b="1" dirty="0"/>
              <a:t>How many dots?</a:t>
            </a:r>
          </a:p>
        </p:txBody>
      </p:sp>
    </p:spTree>
    <p:extLst>
      <p:ext uri="{BB962C8B-B14F-4D97-AF65-F5344CB8AC3E}">
        <p14:creationId xmlns:p14="http://schemas.microsoft.com/office/powerpoint/2010/main" val="26039135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860E6A38-E07A-48E5-8074-28330A1BB205}"/>
              </a:ext>
            </a:extLst>
          </p:cNvPr>
          <p:cNvGraphicFramePr>
            <a:graphicFrameLocks noGrp="1"/>
          </p:cNvGraphicFramePr>
          <p:nvPr/>
        </p:nvGraphicFramePr>
        <p:xfrm>
          <a:off x="3706517" y="179195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756FB7DB-A7D1-46F4-82FA-51DE4E01D6FF}"/>
              </a:ext>
            </a:extLst>
          </p:cNvPr>
          <p:cNvGraphicFramePr>
            <a:graphicFrameLocks noGrp="1"/>
          </p:cNvGraphicFramePr>
          <p:nvPr/>
        </p:nvGraphicFramePr>
        <p:xfrm>
          <a:off x="7120277" y="179195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D8559F3C-4B26-475C-811E-76A0F6E7568A}"/>
              </a:ext>
            </a:extLst>
          </p:cNvPr>
          <p:cNvGraphicFramePr>
            <a:graphicFrameLocks noGrp="1"/>
          </p:cNvGraphicFramePr>
          <p:nvPr/>
        </p:nvGraphicFramePr>
        <p:xfrm>
          <a:off x="10534037" y="179195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sp>
        <p:nvSpPr>
          <p:cNvPr id="28" name="Oval 27">
            <a:extLst>
              <a:ext uri="{FF2B5EF4-FFF2-40B4-BE49-F238E27FC236}">
                <a16:creationId xmlns:a16="http://schemas.microsoft.com/office/drawing/2014/main" id="{D0405D41-06F8-47C4-ACDA-CF98F98754B5}"/>
              </a:ext>
            </a:extLst>
          </p:cNvPr>
          <p:cNvSpPr/>
          <p:nvPr/>
        </p:nvSpPr>
        <p:spPr>
          <a:xfrm>
            <a:off x="3995812" y="2085117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095E8EE-51CC-4338-9D5A-2BF6EEB22EEA}"/>
              </a:ext>
            </a:extLst>
          </p:cNvPr>
          <p:cNvSpPr/>
          <p:nvPr/>
        </p:nvSpPr>
        <p:spPr>
          <a:xfrm>
            <a:off x="3995812" y="3222839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A7AB39C-FE8C-453B-8D56-6817CE7796D8}"/>
              </a:ext>
            </a:extLst>
          </p:cNvPr>
          <p:cNvSpPr/>
          <p:nvPr/>
        </p:nvSpPr>
        <p:spPr>
          <a:xfrm>
            <a:off x="3995812" y="4381465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A1A1268-9CC8-44D3-88F4-0AD24FCC4C62}"/>
              </a:ext>
            </a:extLst>
          </p:cNvPr>
          <p:cNvSpPr/>
          <p:nvPr/>
        </p:nvSpPr>
        <p:spPr>
          <a:xfrm>
            <a:off x="3995812" y="5519187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245727E-0FEF-471E-AB88-61442FE621DA}"/>
              </a:ext>
            </a:extLst>
          </p:cNvPr>
          <p:cNvSpPr/>
          <p:nvPr/>
        </p:nvSpPr>
        <p:spPr>
          <a:xfrm>
            <a:off x="3995812" y="6656909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3D00E6B2-94E3-4FBB-A9CF-445B9F95576C}"/>
              </a:ext>
            </a:extLst>
          </p:cNvPr>
          <p:cNvSpPr/>
          <p:nvPr/>
        </p:nvSpPr>
        <p:spPr>
          <a:xfrm>
            <a:off x="5133491" y="3222839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AB41E3F-117B-425C-899C-55988A0026E6}"/>
              </a:ext>
            </a:extLst>
          </p:cNvPr>
          <p:cNvSpPr/>
          <p:nvPr/>
        </p:nvSpPr>
        <p:spPr>
          <a:xfrm>
            <a:off x="5133491" y="4381465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367EF85-5685-47D7-8091-4486387EA4B1}"/>
              </a:ext>
            </a:extLst>
          </p:cNvPr>
          <p:cNvSpPr/>
          <p:nvPr/>
        </p:nvSpPr>
        <p:spPr>
          <a:xfrm>
            <a:off x="5133491" y="5519187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B5B8BBD-9B24-409A-8768-6690AF5EF03C}"/>
              </a:ext>
            </a:extLst>
          </p:cNvPr>
          <p:cNvSpPr/>
          <p:nvPr/>
        </p:nvSpPr>
        <p:spPr>
          <a:xfrm>
            <a:off x="5133491" y="6656909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46446BE-CCCD-4F84-B065-578E81F5871D}"/>
              </a:ext>
            </a:extLst>
          </p:cNvPr>
          <p:cNvSpPr/>
          <p:nvPr/>
        </p:nvSpPr>
        <p:spPr>
          <a:xfrm>
            <a:off x="5133491" y="2085117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D541F0F-151A-4A80-9690-97BC4BDFA088}"/>
              </a:ext>
            </a:extLst>
          </p:cNvPr>
          <p:cNvSpPr/>
          <p:nvPr/>
        </p:nvSpPr>
        <p:spPr>
          <a:xfrm>
            <a:off x="7409572" y="2085117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C9111CD-50CD-4750-BBD0-5164FE164FC4}"/>
              </a:ext>
            </a:extLst>
          </p:cNvPr>
          <p:cNvSpPr/>
          <p:nvPr/>
        </p:nvSpPr>
        <p:spPr>
          <a:xfrm>
            <a:off x="7409572" y="3222839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C2FAD6E-5938-41EF-9F17-7140E9D13560}"/>
              </a:ext>
            </a:extLst>
          </p:cNvPr>
          <p:cNvSpPr/>
          <p:nvPr/>
        </p:nvSpPr>
        <p:spPr>
          <a:xfrm>
            <a:off x="7409572" y="4381465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44368BF-E7B6-48FC-BE54-2C8AFCAED3CF}"/>
              </a:ext>
            </a:extLst>
          </p:cNvPr>
          <p:cNvSpPr/>
          <p:nvPr/>
        </p:nvSpPr>
        <p:spPr>
          <a:xfrm>
            <a:off x="7409572" y="5519187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FBD0CA4-439C-448A-9592-42E155BBBE34}"/>
              </a:ext>
            </a:extLst>
          </p:cNvPr>
          <p:cNvSpPr/>
          <p:nvPr/>
        </p:nvSpPr>
        <p:spPr>
          <a:xfrm>
            <a:off x="7409572" y="6656909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E69E5C5-337B-4435-8C73-12176B2BCECE}"/>
              </a:ext>
            </a:extLst>
          </p:cNvPr>
          <p:cNvSpPr/>
          <p:nvPr/>
        </p:nvSpPr>
        <p:spPr>
          <a:xfrm>
            <a:off x="8547251" y="3222839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693AB66-AD6F-41E3-8214-E06FEC48F7A0}"/>
              </a:ext>
            </a:extLst>
          </p:cNvPr>
          <p:cNvSpPr/>
          <p:nvPr/>
        </p:nvSpPr>
        <p:spPr>
          <a:xfrm>
            <a:off x="8547251" y="4381465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7F37363-0716-4DEA-ADF0-A69F77C40C25}"/>
              </a:ext>
            </a:extLst>
          </p:cNvPr>
          <p:cNvSpPr/>
          <p:nvPr/>
        </p:nvSpPr>
        <p:spPr>
          <a:xfrm>
            <a:off x="8547251" y="5519187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C8CF2B6-2CE1-487E-96E9-A8773E6CA4B5}"/>
              </a:ext>
            </a:extLst>
          </p:cNvPr>
          <p:cNvSpPr/>
          <p:nvPr/>
        </p:nvSpPr>
        <p:spPr>
          <a:xfrm>
            <a:off x="8547251" y="6656909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16FC7C0-F738-4C54-9ADB-1AF27DF30946}"/>
              </a:ext>
            </a:extLst>
          </p:cNvPr>
          <p:cNvSpPr/>
          <p:nvPr/>
        </p:nvSpPr>
        <p:spPr>
          <a:xfrm>
            <a:off x="8547251" y="2085117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B3E61A2-1A46-47EA-809B-18C3D5A3C66B}"/>
              </a:ext>
            </a:extLst>
          </p:cNvPr>
          <p:cNvSpPr/>
          <p:nvPr/>
        </p:nvSpPr>
        <p:spPr>
          <a:xfrm>
            <a:off x="10823332" y="3222839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98749041-CF94-4B6A-9E38-535A4085986D}"/>
              </a:ext>
            </a:extLst>
          </p:cNvPr>
          <p:cNvSpPr/>
          <p:nvPr/>
        </p:nvSpPr>
        <p:spPr>
          <a:xfrm>
            <a:off x="10823332" y="4381465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6C5DF9C-39BA-4A08-900B-20FF0A793506}"/>
              </a:ext>
            </a:extLst>
          </p:cNvPr>
          <p:cNvSpPr/>
          <p:nvPr/>
        </p:nvSpPr>
        <p:spPr>
          <a:xfrm>
            <a:off x="10823332" y="5519187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F90A3E6-53AE-462D-B33B-2EEAA79C26DC}"/>
              </a:ext>
            </a:extLst>
          </p:cNvPr>
          <p:cNvSpPr/>
          <p:nvPr/>
        </p:nvSpPr>
        <p:spPr>
          <a:xfrm>
            <a:off x="10823332" y="6656909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8FB9946-A59B-4617-86E0-BE23B6AE2011}"/>
              </a:ext>
            </a:extLst>
          </p:cNvPr>
          <p:cNvSpPr/>
          <p:nvPr/>
        </p:nvSpPr>
        <p:spPr>
          <a:xfrm>
            <a:off x="11961011" y="4381465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BC6DBFD7-114F-4D82-9E1F-B01531D11F8F}"/>
              </a:ext>
            </a:extLst>
          </p:cNvPr>
          <p:cNvSpPr/>
          <p:nvPr/>
        </p:nvSpPr>
        <p:spPr>
          <a:xfrm>
            <a:off x="11961011" y="5519187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448ABBC0-4C40-4640-9C90-2994FCC16960}"/>
              </a:ext>
            </a:extLst>
          </p:cNvPr>
          <p:cNvSpPr/>
          <p:nvPr/>
        </p:nvSpPr>
        <p:spPr>
          <a:xfrm>
            <a:off x="11961011" y="6656909"/>
            <a:ext cx="576000" cy="576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25576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9020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860E6A38-E07A-48E5-8074-28330A1BB2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092463"/>
              </p:ext>
            </p:extLst>
          </p:nvPr>
        </p:nvGraphicFramePr>
        <p:xfrm>
          <a:off x="3706517" y="179195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756FB7DB-A7D1-46F4-82FA-51DE4E01D6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8073806"/>
              </p:ext>
            </p:extLst>
          </p:nvPr>
        </p:nvGraphicFramePr>
        <p:xfrm>
          <a:off x="7120277" y="179195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sp>
        <p:nvSpPr>
          <p:cNvPr id="28" name="Oval 27">
            <a:extLst>
              <a:ext uri="{FF2B5EF4-FFF2-40B4-BE49-F238E27FC236}">
                <a16:creationId xmlns:a16="http://schemas.microsoft.com/office/drawing/2014/main" id="{D0405D41-06F8-47C4-ACDA-CF98F98754B5}"/>
              </a:ext>
            </a:extLst>
          </p:cNvPr>
          <p:cNvSpPr/>
          <p:nvPr/>
        </p:nvSpPr>
        <p:spPr>
          <a:xfrm>
            <a:off x="3995812" y="2085117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095E8EE-51CC-4338-9D5A-2BF6EEB22EEA}"/>
              </a:ext>
            </a:extLst>
          </p:cNvPr>
          <p:cNvSpPr/>
          <p:nvPr/>
        </p:nvSpPr>
        <p:spPr>
          <a:xfrm>
            <a:off x="3995812" y="3222839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A7AB39C-FE8C-453B-8D56-6817CE7796D8}"/>
              </a:ext>
            </a:extLst>
          </p:cNvPr>
          <p:cNvSpPr/>
          <p:nvPr/>
        </p:nvSpPr>
        <p:spPr>
          <a:xfrm>
            <a:off x="3995812" y="4381465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A1A1268-9CC8-44D3-88F4-0AD24FCC4C62}"/>
              </a:ext>
            </a:extLst>
          </p:cNvPr>
          <p:cNvSpPr/>
          <p:nvPr/>
        </p:nvSpPr>
        <p:spPr>
          <a:xfrm>
            <a:off x="3995812" y="5519187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245727E-0FEF-471E-AB88-61442FE621DA}"/>
              </a:ext>
            </a:extLst>
          </p:cNvPr>
          <p:cNvSpPr/>
          <p:nvPr/>
        </p:nvSpPr>
        <p:spPr>
          <a:xfrm>
            <a:off x="3995812" y="6656909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3D00E6B2-94E3-4FBB-A9CF-445B9F95576C}"/>
              </a:ext>
            </a:extLst>
          </p:cNvPr>
          <p:cNvSpPr/>
          <p:nvPr/>
        </p:nvSpPr>
        <p:spPr>
          <a:xfrm>
            <a:off x="5133491" y="3222839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AB41E3F-117B-425C-899C-55988A0026E6}"/>
              </a:ext>
            </a:extLst>
          </p:cNvPr>
          <p:cNvSpPr/>
          <p:nvPr/>
        </p:nvSpPr>
        <p:spPr>
          <a:xfrm>
            <a:off x="5133491" y="4381465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367EF85-5685-47D7-8091-4486387EA4B1}"/>
              </a:ext>
            </a:extLst>
          </p:cNvPr>
          <p:cNvSpPr/>
          <p:nvPr/>
        </p:nvSpPr>
        <p:spPr>
          <a:xfrm>
            <a:off x="5133491" y="5519187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B5B8BBD-9B24-409A-8768-6690AF5EF03C}"/>
              </a:ext>
            </a:extLst>
          </p:cNvPr>
          <p:cNvSpPr/>
          <p:nvPr/>
        </p:nvSpPr>
        <p:spPr>
          <a:xfrm>
            <a:off x="5133491" y="6656909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46446BE-CCCD-4F84-B065-578E81F5871D}"/>
              </a:ext>
            </a:extLst>
          </p:cNvPr>
          <p:cNvSpPr/>
          <p:nvPr/>
        </p:nvSpPr>
        <p:spPr>
          <a:xfrm>
            <a:off x="5133491" y="2085117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D541F0F-151A-4A80-9690-97BC4BDFA088}"/>
              </a:ext>
            </a:extLst>
          </p:cNvPr>
          <p:cNvSpPr/>
          <p:nvPr/>
        </p:nvSpPr>
        <p:spPr>
          <a:xfrm>
            <a:off x="7409572" y="2085117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C9111CD-50CD-4750-BBD0-5164FE164FC4}"/>
              </a:ext>
            </a:extLst>
          </p:cNvPr>
          <p:cNvSpPr/>
          <p:nvPr/>
        </p:nvSpPr>
        <p:spPr>
          <a:xfrm>
            <a:off x="7409572" y="3222839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C2FAD6E-5938-41EF-9F17-7140E9D13560}"/>
              </a:ext>
            </a:extLst>
          </p:cNvPr>
          <p:cNvSpPr/>
          <p:nvPr/>
        </p:nvSpPr>
        <p:spPr>
          <a:xfrm>
            <a:off x="7409572" y="4381465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44368BF-E7B6-48FC-BE54-2C8AFCAED3CF}"/>
              </a:ext>
            </a:extLst>
          </p:cNvPr>
          <p:cNvSpPr/>
          <p:nvPr/>
        </p:nvSpPr>
        <p:spPr>
          <a:xfrm>
            <a:off x="7409572" y="5519187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FBD0CA4-439C-448A-9592-42E155BBBE34}"/>
              </a:ext>
            </a:extLst>
          </p:cNvPr>
          <p:cNvSpPr/>
          <p:nvPr/>
        </p:nvSpPr>
        <p:spPr>
          <a:xfrm>
            <a:off x="7409572" y="6656909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C8CF2B6-2CE1-487E-96E9-A8773E6CA4B5}"/>
              </a:ext>
            </a:extLst>
          </p:cNvPr>
          <p:cNvSpPr/>
          <p:nvPr/>
        </p:nvSpPr>
        <p:spPr>
          <a:xfrm>
            <a:off x="8547251" y="6656909"/>
            <a:ext cx="576000" cy="576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3109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4076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860E6A38-E07A-48E5-8074-28330A1BB205}"/>
              </a:ext>
            </a:extLst>
          </p:cNvPr>
          <p:cNvGraphicFramePr>
            <a:graphicFrameLocks noGrp="1"/>
          </p:cNvGraphicFramePr>
          <p:nvPr/>
        </p:nvGraphicFramePr>
        <p:xfrm>
          <a:off x="3706517" y="179195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756FB7DB-A7D1-46F4-82FA-51DE4E01D6FF}"/>
              </a:ext>
            </a:extLst>
          </p:cNvPr>
          <p:cNvGraphicFramePr>
            <a:graphicFrameLocks noGrp="1"/>
          </p:cNvGraphicFramePr>
          <p:nvPr/>
        </p:nvGraphicFramePr>
        <p:xfrm>
          <a:off x="7120277" y="179195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D8559F3C-4B26-475C-811E-76A0F6E7568A}"/>
              </a:ext>
            </a:extLst>
          </p:cNvPr>
          <p:cNvGraphicFramePr>
            <a:graphicFrameLocks noGrp="1"/>
          </p:cNvGraphicFramePr>
          <p:nvPr/>
        </p:nvGraphicFramePr>
        <p:xfrm>
          <a:off x="10534037" y="179195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sp>
        <p:nvSpPr>
          <p:cNvPr id="28" name="Oval 27">
            <a:extLst>
              <a:ext uri="{FF2B5EF4-FFF2-40B4-BE49-F238E27FC236}">
                <a16:creationId xmlns:a16="http://schemas.microsoft.com/office/drawing/2014/main" id="{D0405D41-06F8-47C4-ACDA-CF98F98754B5}"/>
              </a:ext>
            </a:extLst>
          </p:cNvPr>
          <p:cNvSpPr/>
          <p:nvPr/>
        </p:nvSpPr>
        <p:spPr>
          <a:xfrm>
            <a:off x="3995812" y="2085117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095E8EE-51CC-4338-9D5A-2BF6EEB22EEA}"/>
              </a:ext>
            </a:extLst>
          </p:cNvPr>
          <p:cNvSpPr/>
          <p:nvPr/>
        </p:nvSpPr>
        <p:spPr>
          <a:xfrm>
            <a:off x="3995812" y="3222839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A7AB39C-FE8C-453B-8D56-6817CE7796D8}"/>
              </a:ext>
            </a:extLst>
          </p:cNvPr>
          <p:cNvSpPr/>
          <p:nvPr/>
        </p:nvSpPr>
        <p:spPr>
          <a:xfrm>
            <a:off x="3995812" y="4381465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A1A1268-9CC8-44D3-88F4-0AD24FCC4C62}"/>
              </a:ext>
            </a:extLst>
          </p:cNvPr>
          <p:cNvSpPr/>
          <p:nvPr/>
        </p:nvSpPr>
        <p:spPr>
          <a:xfrm>
            <a:off x="3995812" y="5519187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245727E-0FEF-471E-AB88-61442FE621DA}"/>
              </a:ext>
            </a:extLst>
          </p:cNvPr>
          <p:cNvSpPr/>
          <p:nvPr/>
        </p:nvSpPr>
        <p:spPr>
          <a:xfrm>
            <a:off x="3995812" y="6656909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3D00E6B2-94E3-4FBB-A9CF-445B9F95576C}"/>
              </a:ext>
            </a:extLst>
          </p:cNvPr>
          <p:cNvSpPr/>
          <p:nvPr/>
        </p:nvSpPr>
        <p:spPr>
          <a:xfrm>
            <a:off x="5133491" y="3222839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AB41E3F-117B-425C-899C-55988A0026E6}"/>
              </a:ext>
            </a:extLst>
          </p:cNvPr>
          <p:cNvSpPr/>
          <p:nvPr/>
        </p:nvSpPr>
        <p:spPr>
          <a:xfrm>
            <a:off x="5133491" y="4381465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367EF85-5685-47D7-8091-4486387EA4B1}"/>
              </a:ext>
            </a:extLst>
          </p:cNvPr>
          <p:cNvSpPr/>
          <p:nvPr/>
        </p:nvSpPr>
        <p:spPr>
          <a:xfrm>
            <a:off x="5133491" y="5519187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B5B8BBD-9B24-409A-8768-6690AF5EF03C}"/>
              </a:ext>
            </a:extLst>
          </p:cNvPr>
          <p:cNvSpPr/>
          <p:nvPr/>
        </p:nvSpPr>
        <p:spPr>
          <a:xfrm>
            <a:off x="5133491" y="6656909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46446BE-CCCD-4F84-B065-578E81F5871D}"/>
              </a:ext>
            </a:extLst>
          </p:cNvPr>
          <p:cNvSpPr/>
          <p:nvPr/>
        </p:nvSpPr>
        <p:spPr>
          <a:xfrm>
            <a:off x="5133491" y="2085117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D541F0F-151A-4A80-9690-97BC4BDFA088}"/>
              </a:ext>
            </a:extLst>
          </p:cNvPr>
          <p:cNvSpPr/>
          <p:nvPr/>
        </p:nvSpPr>
        <p:spPr>
          <a:xfrm>
            <a:off x="7409572" y="2085117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C9111CD-50CD-4750-BBD0-5164FE164FC4}"/>
              </a:ext>
            </a:extLst>
          </p:cNvPr>
          <p:cNvSpPr/>
          <p:nvPr/>
        </p:nvSpPr>
        <p:spPr>
          <a:xfrm>
            <a:off x="7409572" y="3222839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C2FAD6E-5938-41EF-9F17-7140E9D13560}"/>
              </a:ext>
            </a:extLst>
          </p:cNvPr>
          <p:cNvSpPr/>
          <p:nvPr/>
        </p:nvSpPr>
        <p:spPr>
          <a:xfrm>
            <a:off x="7409572" y="4381465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44368BF-E7B6-48FC-BE54-2C8AFCAED3CF}"/>
              </a:ext>
            </a:extLst>
          </p:cNvPr>
          <p:cNvSpPr/>
          <p:nvPr/>
        </p:nvSpPr>
        <p:spPr>
          <a:xfrm>
            <a:off x="7409572" y="5519187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FBD0CA4-439C-448A-9592-42E155BBBE34}"/>
              </a:ext>
            </a:extLst>
          </p:cNvPr>
          <p:cNvSpPr/>
          <p:nvPr/>
        </p:nvSpPr>
        <p:spPr>
          <a:xfrm>
            <a:off x="7409572" y="6656909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E69E5C5-337B-4435-8C73-12176B2BCECE}"/>
              </a:ext>
            </a:extLst>
          </p:cNvPr>
          <p:cNvSpPr/>
          <p:nvPr/>
        </p:nvSpPr>
        <p:spPr>
          <a:xfrm>
            <a:off x="8547251" y="3222839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693AB66-AD6F-41E3-8214-E06FEC48F7A0}"/>
              </a:ext>
            </a:extLst>
          </p:cNvPr>
          <p:cNvSpPr/>
          <p:nvPr/>
        </p:nvSpPr>
        <p:spPr>
          <a:xfrm>
            <a:off x="8547251" y="4381465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7F37363-0716-4DEA-ADF0-A69F77C40C25}"/>
              </a:ext>
            </a:extLst>
          </p:cNvPr>
          <p:cNvSpPr/>
          <p:nvPr/>
        </p:nvSpPr>
        <p:spPr>
          <a:xfrm>
            <a:off x="8547251" y="5519187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C8CF2B6-2CE1-487E-96E9-A8773E6CA4B5}"/>
              </a:ext>
            </a:extLst>
          </p:cNvPr>
          <p:cNvSpPr/>
          <p:nvPr/>
        </p:nvSpPr>
        <p:spPr>
          <a:xfrm>
            <a:off x="8547251" y="6656909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16FC7C0-F738-4C54-9ADB-1AF27DF30946}"/>
              </a:ext>
            </a:extLst>
          </p:cNvPr>
          <p:cNvSpPr/>
          <p:nvPr/>
        </p:nvSpPr>
        <p:spPr>
          <a:xfrm>
            <a:off x="8547251" y="2085117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7EF9D04-6149-4B58-BBA4-0287F1A63445}"/>
              </a:ext>
            </a:extLst>
          </p:cNvPr>
          <p:cNvSpPr/>
          <p:nvPr/>
        </p:nvSpPr>
        <p:spPr>
          <a:xfrm>
            <a:off x="10823332" y="2085117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B3E61A2-1A46-47EA-809B-18C3D5A3C66B}"/>
              </a:ext>
            </a:extLst>
          </p:cNvPr>
          <p:cNvSpPr/>
          <p:nvPr/>
        </p:nvSpPr>
        <p:spPr>
          <a:xfrm>
            <a:off x="10823332" y="3222839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98749041-CF94-4B6A-9E38-535A4085986D}"/>
              </a:ext>
            </a:extLst>
          </p:cNvPr>
          <p:cNvSpPr/>
          <p:nvPr/>
        </p:nvSpPr>
        <p:spPr>
          <a:xfrm>
            <a:off x="10823332" y="4381465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6C5DF9C-39BA-4A08-900B-20FF0A793506}"/>
              </a:ext>
            </a:extLst>
          </p:cNvPr>
          <p:cNvSpPr/>
          <p:nvPr/>
        </p:nvSpPr>
        <p:spPr>
          <a:xfrm>
            <a:off x="10823332" y="5519187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F90A3E6-53AE-462D-B33B-2EEAA79C26DC}"/>
              </a:ext>
            </a:extLst>
          </p:cNvPr>
          <p:cNvSpPr/>
          <p:nvPr/>
        </p:nvSpPr>
        <p:spPr>
          <a:xfrm>
            <a:off x="10823332" y="6656909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FC52B634-62BA-405D-BFA8-AB43312B9182}"/>
              </a:ext>
            </a:extLst>
          </p:cNvPr>
          <p:cNvSpPr/>
          <p:nvPr/>
        </p:nvSpPr>
        <p:spPr>
          <a:xfrm>
            <a:off x="11961011" y="3222839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8FB9946-A59B-4617-86E0-BE23B6AE2011}"/>
              </a:ext>
            </a:extLst>
          </p:cNvPr>
          <p:cNvSpPr/>
          <p:nvPr/>
        </p:nvSpPr>
        <p:spPr>
          <a:xfrm>
            <a:off x="11961011" y="4381465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BC6DBFD7-114F-4D82-9E1F-B01531D11F8F}"/>
              </a:ext>
            </a:extLst>
          </p:cNvPr>
          <p:cNvSpPr/>
          <p:nvPr/>
        </p:nvSpPr>
        <p:spPr>
          <a:xfrm>
            <a:off x="11961011" y="5519187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448ABBC0-4C40-4640-9C90-2994FCC16960}"/>
              </a:ext>
            </a:extLst>
          </p:cNvPr>
          <p:cNvSpPr/>
          <p:nvPr/>
        </p:nvSpPr>
        <p:spPr>
          <a:xfrm>
            <a:off x="11961011" y="6656909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9D53E99E-8E16-4F48-BB47-F60E76515C98}"/>
              </a:ext>
            </a:extLst>
          </p:cNvPr>
          <p:cNvSpPr/>
          <p:nvPr/>
        </p:nvSpPr>
        <p:spPr>
          <a:xfrm>
            <a:off x="11961011" y="2085117"/>
            <a:ext cx="576000" cy="5760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7411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3831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860E6A38-E07A-48E5-8074-28330A1BB205}"/>
              </a:ext>
            </a:extLst>
          </p:cNvPr>
          <p:cNvGraphicFramePr>
            <a:graphicFrameLocks noGrp="1"/>
          </p:cNvGraphicFramePr>
          <p:nvPr/>
        </p:nvGraphicFramePr>
        <p:xfrm>
          <a:off x="3706517" y="179195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756FB7DB-A7D1-46F4-82FA-51DE4E01D6FF}"/>
              </a:ext>
            </a:extLst>
          </p:cNvPr>
          <p:cNvGraphicFramePr>
            <a:graphicFrameLocks noGrp="1"/>
          </p:cNvGraphicFramePr>
          <p:nvPr/>
        </p:nvGraphicFramePr>
        <p:xfrm>
          <a:off x="7120277" y="179195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D8559F3C-4B26-475C-811E-76A0F6E7568A}"/>
              </a:ext>
            </a:extLst>
          </p:cNvPr>
          <p:cNvGraphicFramePr>
            <a:graphicFrameLocks noGrp="1"/>
          </p:cNvGraphicFramePr>
          <p:nvPr/>
        </p:nvGraphicFramePr>
        <p:xfrm>
          <a:off x="10534037" y="179195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sp>
        <p:nvSpPr>
          <p:cNvPr id="28" name="Oval 27">
            <a:extLst>
              <a:ext uri="{FF2B5EF4-FFF2-40B4-BE49-F238E27FC236}">
                <a16:creationId xmlns:a16="http://schemas.microsoft.com/office/drawing/2014/main" id="{D0405D41-06F8-47C4-ACDA-CF98F98754B5}"/>
              </a:ext>
            </a:extLst>
          </p:cNvPr>
          <p:cNvSpPr/>
          <p:nvPr/>
        </p:nvSpPr>
        <p:spPr>
          <a:xfrm>
            <a:off x="3995812" y="2085117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095E8EE-51CC-4338-9D5A-2BF6EEB22EEA}"/>
              </a:ext>
            </a:extLst>
          </p:cNvPr>
          <p:cNvSpPr/>
          <p:nvPr/>
        </p:nvSpPr>
        <p:spPr>
          <a:xfrm>
            <a:off x="3995812" y="3222839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A7AB39C-FE8C-453B-8D56-6817CE7796D8}"/>
              </a:ext>
            </a:extLst>
          </p:cNvPr>
          <p:cNvSpPr/>
          <p:nvPr/>
        </p:nvSpPr>
        <p:spPr>
          <a:xfrm>
            <a:off x="3995812" y="4381465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A1A1268-9CC8-44D3-88F4-0AD24FCC4C62}"/>
              </a:ext>
            </a:extLst>
          </p:cNvPr>
          <p:cNvSpPr/>
          <p:nvPr/>
        </p:nvSpPr>
        <p:spPr>
          <a:xfrm>
            <a:off x="3995812" y="5519187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245727E-0FEF-471E-AB88-61442FE621DA}"/>
              </a:ext>
            </a:extLst>
          </p:cNvPr>
          <p:cNvSpPr/>
          <p:nvPr/>
        </p:nvSpPr>
        <p:spPr>
          <a:xfrm>
            <a:off x="3995812" y="6656909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3D00E6B2-94E3-4FBB-A9CF-445B9F95576C}"/>
              </a:ext>
            </a:extLst>
          </p:cNvPr>
          <p:cNvSpPr/>
          <p:nvPr/>
        </p:nvSpPr>
        <p:spPr>
          <a:xfrm>
            <a:off x="5133491" y="3222839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AB41E3F-117B-425C-899C-55988A0026E6}"/>
              </a:ext>
            </a:extLst>
          </p:cNvPr>
          <p:cNvSpPr/>
          <p:nvPr/>
        </p:nvSpPr>
        <p:spPr>
          <a:xfrm>
            <a:off x="5133491" y="4381465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367EF85-5685-47D7-8091-4486387EA4B1}"/>
              </a:ext>
            </a:extLst>
          </p:cNvPr>
          <p:cNvSpPr/>
          <p:nvPr/>
        </p:nvSpPr>
        <p:spPr>
          <a:xfrm>
            <a:off x="5133491" y="5519187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B5B8BBD-9B24-409A-8768-6690AF5EF03C}"/>
              </a:ext>
            </a:extLst>
          </p:cNvPr>
          <p:cNvSpPr/>
          <p:nvPr/>
        </p:nvSpPr>
        <p:spPr>
          <a:xfrm>
            <a:off x="5133491" y="6656909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46446BE-CCCD-4F84-B065-578E81F5871D}"/>
              </a:ext>
            </a:extLst>
          </p:cNvPr>
          <p:cNvSpPr/>
          <p:nvPr/>
        </p:nvSpPr>
        <p:spPr>
          <a:xfrm>
            <a:off x="5133491" y="2085117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D541F0F-151A-4A80-9690-97BC4BDFA088}"/>
              </a:ext>
            </a:extLst>
          </p:cNvPr>
          <p:cNvSpPr/>
          <p:nvPr/>
        </p:nvSpPr>
        <p:spPr>
          <a:xfrm>
            <a:off x="7409572" y="2085117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C9111CD-50CD-4750-BBD0-5164FE164FC4}"/>
              </a:ext>
            </a:extLst>
          </p:cNvPr>
          <p:cNvSpPr/>
          <p:nvPr/>
        </p:nvSpPr>
        <p:spPr>
          <a:xfrm>
            <a:off x="7409572" y="3222839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C2FAD6E-5938-41EF-9F17-7140E9D13560}"/>
              </a:ext>
            </a:extLst>
          </p:cNvPr>
          <p:cNvSpPr/>
          <p:nvPr/>
        </p:nvSpPr>
        <p:spPr>
          <a:xfrm>
            <a:off x="7409572" y="4381465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44368BF-E7B6-48FC-BE54-2C8AFCAED3CF}"/>
              </a:ext>
            </a:extLst>
          </p:cNvPr>
          <p:cNvSpPr/>
          <p:nvPr/>
        </p:nvSpPr>
        <p:spPr>
          <a:xfrm>
            <a:off x="7409572" y="5519187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FBD0CA4-439C-448A-9592-42E155BBBE34}"/>
              </a:ext>
            </a:extLst>
          </p:cNvPr>
          <p:cNvSpPr/>
          <p:nvPr/>
        </p:nvSpPr>
        <p:spPr>
          <a:xfrm>
            <a:off x="7409572" y="6656909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E69E5C5-337B-4435-8C73-12176B2BCECE}"/>
              </a:ext>
            </a:extLst>
          </p:cNvPr>
          <p:cNvSpPr/>
          <p:nvPr/>
        </p:nvSpPr>
        <p:spPr>
          <a:xfrm>
            <a:off x="8547251" y="3222839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693AB66-AD6F-41E3-8214-E06FEC48F7A0}"/>
              </a:ext>
            </a:extLst>
          </p:cNvPr>
          <p:cNvSpPr/>
          <p:nvPr/>
        </p:nvSpPr>
        <p:spPr>
          <a:xfrm>
            <a:off x="8547251" y="4381465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7F37363-0716-4DEA-ADF0-A69F77C40C25}"/>
              </a:ext>
            </a:extLst>
          </p:cNvPr>
          <p:cNvSpPr/>
          <p:nvPr/>
        </p:nvSpPr>
        <p:spPr>
          <a:xfrm>
            <a:off x="8547251" y="5519187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C8CF2B6-2CE1-487E-96E9-A8773E6CA4B5}"/>
              </a:ext>
            </a:extLst>
          </p:cNvPr>
          <p:cNvSpPr/>
          <p:nvPr/>
        </p:nvSpPr>
        <p:spPr>
          <a:xfrm>
            <a:off x="8547251" y="6656909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16FC7C0-F738-4C54-9ADB-1AF27DF30946}"/>
              </a:ext>
            </a:extLst>
          </p:cNvPr>
          <p:cNvSpPr/>
          <p:nvPr/>
        </p:nvSpPr>
        <p:spPr>
          <a:xfrm>
            <a:off x="8547251" y="2085117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6C5DF9C-39BA-4A08-900B-20FF0A793506}"/>
              </a:ext>
            </a:extLst>
          </p:cNvPr>
          <p:cNvSpPr/>
          <p:nvPr/>
        </p:nvSpPr>
        <p:spPr>
          <a:xfrm>
            <a:off x="10823332" y="5519187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F90A3E6-53AE-462D-B33B-2EEAA79C26DC}"/>
              </a:ext>
            </a:extLst>
          </p:cNvPr>
          <p:cNvSpPr/>
          <p:nvPr/>
        </p:nvSpPr>
        <p:spPr>
          <a:xfrm>
            <a:off x="10823332" y="6656909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448ABBC0-4C40-4640-9C90-2994FCC16960}"/>
              </a:ext>
            </a:extLst>
          </p:cNvPr>
          <p:cNvSpPr/>
          <p:nvPr/>
        </p:nvSpPr>
        <p:spPr>
          <a:xfrm>
            <a:off x="11961011" y="6656909"/>
            <a:ext cx="576000" cy="5760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5162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444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860E6A38-E07A-48E5-8074-28330A1BB205}"/>
              </a:ext>
            </a:extLst>
          </p:cNvPr>
          <p:cNvGraphicFramePr>
            <a:graphicFrameLocks noGrp="1"/>
          </p:cNvGraphicFramePr>
          <p:nvPr/>
        </p:nvGraphicFramePr>
        <p:xfrm>
          <a:off x="3706517" y="179195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756FB7DB-A7D1-46F4-82FA-51DE4E01D6FF}"/>
              </a:ext>
            </a:extLst>
          </p:cNvPr>
          <p:cNvGraphicFramePr>
            <a:graphicFrameLocks noGrp="1"/>
          </p:cNvGraphicFramePr>
          <p:nvPr/>
        </p:nvGraphicFramePr>
        <p:xfrm>
          <a:off x="7120277" y="1791954"/>
          <a:ext cx="2304000" cy="5760000"/>
        </p:xfrm>
        <a:graphic>
          <a:graphicData uri="http://schemas.openxmlformats.org/drawingml/2006/table">
            <a:tbl>
              <a:tblPr firstRow="1" bandRow="1"/>
              <a:tblGrid>
                <a:gridCol w="1152000">
                  <a:extLst>
                    <a:ext uri="{9D8B030D-6E8A-4147-A177-3AD203B41FA5}">
                      <a16:colId xmlns:a16="http://schemas.microsoft.com/office/drawing/2014/main" val="1350876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605517621"/>
                    </a:ext>
                  </a:extLst>
                </a:gridCol>
              </a:tblGrid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1483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75203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7408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02164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23987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24797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871960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49594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119933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743919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367906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991892" algn="l" defTabSz="1247973" rtl="0" eaLnBrk="1" latinLnBrk="0" hangingPunct="1">
                        <a:defRPr sz="245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700" dirty="0"/>
                    </a:p>
                  </a:txBody>
                  <a:tcPr marL="50248" marR="50248" marT="25124" marB="25124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47471"/>
                  </a:ext>
                </a:extLst>
              </a:tr>
            </a:tbl>
          </a:graphicData>
        </a:graphic>
      </p:graphicFrame>
      <p:sp>
        <p:nvSpPr>
          <p:cNvPr id="28" name="Oval 27">
            <a:extLst>
              <a:ext uri="{FF2B5EF4-FFF2-40B4-BE49-F238E27FC236}">
                <a16:creationId xmlns:a16="http://schemas.microsoft.com/office/drawing/2014/main" id="{D0405D41-06F8-47C4-ACDA-CF98F98754B5}"/>
              </a:ext>
            </a:extLst>
          </p:cNvPr>
          <p:cNvSpPr/>
          <p:nvPr/>
        </p:nvSpPr>
        <p:spPr>
          <a:xfrm>
            <a:off x="3995812" y="2085117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095E8EE-51CC-4338-9D5A-2BF6EEB22EEA}"/>
              </a:ext>
            </a:extLst>
          </p:cNvPr>
          <p:cNvSpPr/>
          <p:nvPr/>
        </p:nvSpPr>
        <p:spPr>
          <a:xfrm>
            <a:off x="3995812" y="3222839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A7AB39C-FE8C-453B-8D56-6817CE7796D8}"/>
              </a:ext>
            </a:extLst>
          </p:cNvPr>
          <p:cNvSpPr/>
          <p:nvPr/>
        </p:nvSpPr>
        <p:spPr>
          <a:xfrm>
            <a:off x="3995812" y="4381465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A1A1268-9CC8-44D3-88F4-0AD24FCC4C62}"/>
              </a:ext>
            </a:extLst>
          </p:cNvPr>
          <p:cNvSpPr/>
          <p:nvPr/>
        </p:nvSpPr>
        <p:spPr>
          <a:xfrm>
            <a:off x="3995812" y="5519187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245727E-0FEF-471E-AB88-61442FE621DA}"/>
              </a:ext>
            </a:extLst>
          </p:cNvPr>
          <p:cNvSpPr/>
          <p:nvPr/>
        </p:nvSpPr>
        <p:spPr>
          <a:xfrm>
            <a:off x="3995812" y="6656909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3D00E6B2-94E3-4FBB-A9CF-445B9F95576C}"/>
              </a:ext>
            </a:extLst>
          </p:cNvPr>
          <p:cNvSpPr/>
          <p:nvPr/>
        </p:nvSpPr>
        <p:spPr>
          <a:xfrm>
            <a:off x="5133491" y="3222839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AB41E3F-117B-425C-899C-55988A0026E6}"/>
              </a:ext>
            </a:extLst>
          </p:cNvPr>
          <p:cNvSpPr/>
          <p:nvPr/>
        </p:nvSpPr>
        <p:spPr>
          <a:xfrm>
            <a:off x="5133491" y="4381465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367EF85-5685-47D7-8091-4486387EA4B1}"/>
              </a:ext>
            </a:extLst>
          </p:cNvPr>
          <p:cNvSpPr/>
          <p:nvPr/>
        </p:nvSpPr>
        <p:spPr>
          <a:xfrm>
            <a:off x="5133491" y="5519187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B5B8BBD-9B24-409A-8768-6690AF5EF03C}"/>
              </a:ext>
            </a:extLst>
          </p:cNvPr>
          <p:cNvSpPr/>
          <p:nvPr/>
        </p:nvSpPr>
        <p:spPr>
          <a:xfrm>
            <a:off x="5133491" y="6656909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46446BE-CCCD-4F84-B065-578E81F5871D}"/>
              </a:ext>
            </a:extLst>
          </p:cNvPr>
          <p:cNvSpPr/>
          <p:nvPr/>
        </p:nvSpPr>
        <p:spPr>
          <a:xfrm>
            <a:off x="5133491" y="2085117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D541F0F-151A-4A80-9690-97BC4BDFA088}"/>
              </a:ext>
            </a:extLst>
          </p:cNvPr>
          <p:cNvSpPr/>
          <p:nvPr/>
        </p:nvSpPr>
        <p:spPr>
          <a:xfrm>
            <a:off x="7409572" y="2085117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C9111CD-50CD-4750-BBD0-5164FE164FC4}"/>
              </a:ext>
            </a:extLst>
          </p:cNvPr>
          <p:cNvSpPr/>
          <p:nvPr/>
        </p:nvSpPr>
        <p:spPr>
          <a:xfrm>
            <a:off x="7409572" y="3222839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C2FAD6E-5938-41EF-9F17-7140E9D13560}"/>
              </a:ext>
            </a:extLst>
          </p:cNvPr>
          <p:cNvSpPr/>
          <p:nvPr/>
        </p:nvSpPr>
        <p:spPr>
          <a:xfrm>
            <a:off x="7409572" y="4381465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44368BF-E7B6-48FC-BE54-2C8AFCAED3CF}"/>
              </a:ext>
            </a:extLst>
          </p:cNvPr>
          <p:cNvSpPr/>
          <p:nvPr/>
        </p:nvSpPr>
        <p:spPr>
          <a:xfrm>
            <a:off x="7409572" y="5519187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FBD0CA4-439C-448A-9592-42E155BBBE34}"/>
              </a:ext>
            </a:extLst>
          </p:cNvPr>
          <p:cNvSpPr/>
          <p:nvPr/>
        </p:nvSpPr>
        <p:spPr>
          <a:xfrm>
            <a:off x="7409572" y="6656909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E69E5C5-337B-4435-8C73-12176B2BCECE}"/>
              </a:ext>
            </a:extLst>
          </p:cNvPr>
          <p:cNvSpPr/>
          <p:nvPr/>
        </p:nvSpPr>
        <p:spPr>
          <a:xfrm>
            <a:off x="8547251" y="3222839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693AB66-AD6F-41E3-8214-E06FEC48F7A0}"/>
              </a:ext>
            </a:extLst>
          </p:cNvPr>
          <p:cNvSpPr/>
          <p:nvPr/>
        </p:nvSpPr>
        <p:spPr>
          <a:xfrm>
            <a:off x="8547251" y="4381465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7F37363-0716-4DEA-ADF0-A69F77C40C25}"/>
              </a:ext>
            </a:extLst>
          </p:cNvPr>
          <p:cNvSpPr/>
          <p:nvPr/>
        </p:nvSpPr>
        <p:spPr>
          <a:xfrm>
            <a:off x="8547251" y="5519187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C8CF2B6-2CE1-487E-96E9-A8773E6CA4B5}"/>
              </a:ext>
            </a:extLst>
          </p:cNvPr>
          <p:cNvSpPr/>
          <p:nvPr/>
        </p:nvSpPr>
        <p:spPr>
          <a:xfrm>
            <a:off x="8547251" y="6656909"/>
            <a:ext cx="576000" cy="576000"/>
          </a:xfrm>
          <a:prstGeom prst="ellipse">
            <a:avLst/>
          </a:prstGeom>
          <a:solidFill>
            <a:schemeClr val="accent6"/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5123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9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4246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559492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29619</TotalTime>
  <Words>4</Words>
  <Application>Microsoft Office PowerPoint</Application>
  <PresentationFormat>Custom</PresentationFormat>
  <Paragraphs>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Century Gothic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Metcalfe</dc:creator>
  <cp:lastModifiedBy>I See Maths ltd</cp:lastModifiedBy>
  <cp:revision>1477</cp:revision>
  <cp:lastPrinted>2020-05-07T08:31:34Z</cp:lastPrinted>
  <dcterms:created xsi:type="dcterms:W3CDTF">2017-06-14T20:19:49Z</dcterms:created>
  <dcterms:modified xsi:type="dcterms:W3CDTF">2022-08-02T10:44:53Z</dcterms:modified>
</cp:coreProperties>
</file>